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113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4149-3B7B-4198-AB01-65560D37E687}" type="datetimeFigureOut">
              <a:rPr lang="sk-SK" smtClean="0"/>
              <a:t>16.11.2016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B337-1D6F-4F46-917B-C81A92E8F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6698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4149-3B7B-4198-AB01-65560D37E687}" type="datetimeFigureOut">
              <a:rPr lang="sk-SK" smtClean="0"/>
              <a:t>16.11.2016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B337-1D6F-4F46-917B-C81A92E8F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71552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4149-3B7B-4198-AB01-65560D37E687}" type="datetimeFigureOut">
              <a:rPr lang="sk-SK" smtClean="0"/>
              <a:t>16.11.2016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B337-1D6F-4F46-917B-C81A92E8F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30216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4149-3B7B-4198-AB01-65560D37E687}" type="datetimeFigureOut">
              <a:rPr lang="sk-SK" smtClean="0"/>
              <a:t>16.11.2016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B337-1D6F-4F46-917B-C81A92E8F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3981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4149-3B7B-4198-AB01-65560D37E687}" type="datetimeFigureOut">
              <a:rPr lang="sk-SK" smtClean="0"/>
              <a:t>16.11.2016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B337-1D6F-4F46-917B-C81A92E8F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9717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4149-3B7B-4198-AB01-65560D37E687}" type="datetimeFigureOut">
              <a:rPr lang="sk-SK" smtClean="0"/>
              <a:t>16.11.2016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B337-1D6F-4F46-917B-C81A92E8F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5475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4149-3B7B-4198-AB01-65560D37E687}" type="datetimeFigureOut">
              <a:rPr lang="sk-SK" smtClean="0"/>
              <a:t>16.11.2016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B337-1D6F-4F46-917B-C81A92E8F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09994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4149-3B7B-4198-AB01-65560D37E687}" type="datetimeFigureOut">
              <a:rPr lang="sk-SK" smtClean="0"/>
              <a:t>16.11.2016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B337-1D6F-4F46-917B-C81A92E8F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12183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4149-3B7B-4198-AB01-65560D37E687}" type="datetimeFigureOut">
              <a:rPr lang="sk-SK" smtClean="0"/>
              <a:t>16.11.2016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B337-1D6F-4F46-917B-C81A92E8F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4715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4149-3B7B-4198-AB01-65560D37E687}" type="datetimeFigureOut">
              <a:rPr lang="sk-SK" smtClean="0"/>
              <a:t>16.11.2016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B337-1D6F-4F46-917B-C81A92E8F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91201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C4149-3B7B-4198-AB01-65560D37E687}" type="datetimeFigureOut">
              <a:rPr lang="sk-SK" smtClean="0"/>
              <a:t>16.11.2016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B337-1D6F-4F46-917B-C81A92E8F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1113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C4149-3B7B-4198-AB01-65560D37E687}" type="datetimeFigureOut">
              <a:rPr lang="sk-SK" smtClean="0"/>
              <a:t>16.11.2016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3B337-1D6F-4F46-917B-C81A92E8FC3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3397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Vacuum</a:t>
            </a:r>
            <a:r>
              <a:rPr lang="sk-SK" dirty="0" smtClean="0"/>
              <a:t> </a:t>
            </a:r>
            <a:r>
              <a:rPr lang="sk-SK" dirty="0" err="1" smtClean="0"/>
              <a:t>bazooka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Boris </a:t>
            </a:r>
            <a:r>
              <a:rPr lang="sk-SK" dirty="0" err="1" smtClean="0"/>
              <a:t>Vavrik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87702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Zadanie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„</a:t>
            </a:r>
            <a:r>
              <a:rPr lang="sk-SK" dirty="0"/>
              <a:t>Vákuovú </a:t>
            </a:r>
            <a:r>
              <a:rPr lang="sk-SK" dirty="0" err="1"/>
              <a:t>bazuku</a:t>
            </a:r>
            <a:r>
              <a:rPr lang="sk-SK" dirty="0"/>
              <a:t>“ môžeme postaviť z plastickej rúrky, ľahkého projektilu a vysávača. Postavte také zariadenie a maximalizujte výstupnú rýchlosť. </a:t>
            </a:r>
          </a:p>
        </p:txBody>
      </p:sp>
      <p:pic>
        <p:nvPicPr>
          <p:cNvPr id="1026" name="Picture 2" descr="https://upload.wikimedia.org/wikipedia/commons/a/a2/Vacuum_cannon_photo_diagr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142" y="3140968"/>
            <a:ext cx="6419850" cy="3286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122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Relevantné parametre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Zdroj</a:t>
            </a:r>
          </a:p>
          <a:p>
            <a:pPr lvl="1"/>
            <a:r>
              <a:rPr lang="sk-SK" dirty="0" smtClean="0"/>
              <a:t>Podtlak			</a:t>
            </a:r>
            <a:r>
              <a:rPr lang="sk-SK" b="1" dirty="0" smtClean="0"/>
              <a:t>P</a:t>
            </a:r>
            <a:endParaRPr lang="sk-SK" dirty="0" smtClean="0"/>
          </a:p>
          <a:p>
            <a:r>
              <a:rPr lang="sk-SK" dirty="0" smtClean="0"/>
              <a:t>Tuba</a:t>
            </a:r>
          </a:p>
          <a:p>
            <a:pPr lvl="1"/>
            <a:r>
              <a:rPr lang="sk-SK" dirty="0" smtClean="0"/>
              <a:t>Plocha prierezu	</a:t>
            </a:r>
            <a:r>
              <a:rPr lang="sk-SK" b="1" dirty="0"/>
              <a:t>S</a:t>
            </a:r>
            <a:endParaRPr lang="sk-SK" dirty="0" smtClean="0"/>
          </a:p>
          <a:p>
            <a:pPr lvl="1"/>
            <a:r>
              <a:rPr lang="sk-SK" dirty="0" smtClean="0"/>
              <a:t>Dĺžka			</a:t>
            </a:r>
            <a:r>
              <a:rPr lang="sk-SK" b="1" dirty="0" smtClean="0"/>
              <a:t>l</a:t>
            </a:r>
            <a:endParaRPr lang="sk-SK" dirty="0" smtClean="0"/>
          </a:p>
          <a:p>
            <a:pPr lvl="1"/>
            <a:r>
              <a:rPr lang="sk-SK" dirty="0" smtClean="0"/>
              <a:t>Sklon			</a:t>
            </a:r>
            <a:r>
              <a:rPr lang="el-GR" b="1" dirty="0" smtClean="0"/>
              <a:t>α</a:t>
            </a:r>
            <a:endParaRPr lang="sk-SK" dirty="0" smtClean="0"/>
          </a:p>
          <a:p>
            <a:r>
              <a:rPr lang="sk-SK" dirty="0" smtClean="0"/>
              <a:t>Projektil</a:t>
            </a:r>
          </a:p>
          <a:p>
            <a:pPr lvl="1"/>
            <a:r>
              <a:rPr lang="sk-SK" dirty="0" smtClean="0"/>
              <a:t>Hmotnosť		</a:t>
            </a:r>
            <a:r>
              <a:rPr lang="sk-SK" b="1" dirty="0" smtClean="0"/>
              <a:t>m</a:t>
            </a:r>
            <a:endParaRPr lang="sk-SK" dirty="0" smtClean="0"/>
          </a:p>
          <a:p>
            <a:pPr lvl="1"/>
            <a:r>
              <a:rPr lang="sk-SK" dirty="0"/>
              <a:t>t</a:t>
            </a:r>
            <a:r>
              <a:rPr lang="sk-SK" dirty="0" smtClean="0"/>
              <a:t>var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2997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Fyzika “tak z prvej“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3918483"/>
              </p:ext>
            </p:extLst>
          </p:nvPr>
        </p:nvGraphicFramePr>
        <p:xfrm>
          <a:off x="3131840" y="2132856"/>
          <a:ext cx="2088232" cy="1044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Rovnica" r:id="rId3" imgW="787320" imgH="393480" progId="Equation.3">
                  <p:embed/>
                </p:oleObj>
              </mc:Choice>
              <mc:Fallback>
                <p:oleObj name="Rovnica" r:id="rId3" imgW="7873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31840" y="2132856"/>
                        <a:ext cx="2088232" cy="1044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076481888"/>
              </p:ext>
            </p:extLst>
          </p:nvPr>
        </p:nvGraphicFramePr>
        <p:xfrm>
          <a:off x="1187624" y="3717032"/>
          <a:ext cx="5976664" cy="15497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Rovnica" r:id="rId5" imgW="1714320" imgH="444240" progId="Equation.3">
                  <p:embed/>
                </p:oleObj>
              </mc:Choice>
              <mc:Fallback>
                <p:oleObj name="Rovnica" r:id="rId5" imgW="1714320" imgH="444240" progId="Equation.3">
                  <p:embed/>
                  <p:pic>
                    <p:nvPicPr>
                      <p:cNvPr id="0" name="Zástupný symbol obsahu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717032"/>
                        <a:ext cx="5976664" cy="15497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ál 5"/>
          <p:cNvSpPr/>
          <p:nvPr/>
        </p:nvSpPr>
        <p:spPr>
          <a:xfrm>
            <a:off x="4932040" y="3933056"/>
            <a:ext cx="360040" cy="50405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8" name="Rovná spojovacia šípka 7"/>
          <p:cNvCxnSpPr/>
          <p:nvPr/>
        </p:nvCxnSpPr>
        <p:spPr>
          <a:xfrm>
            <a:off x="5040052" y="4581128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BlokTextu 8"/>
          <p:cNvSpPr txBox="1"/>
          <p:nvPr/>
        </p:nvSpPr>
        <p:spPr>
          <a:xfrm>
            <a:off x="405735" y="5850133"/>
            <a:ext cx="85587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/>
              <a:t>Nekonečná dĺžka tuby = nekonečná rýchlosť</a:t>
            </a:r>
            <a:endParaRPr lang="sk-SK" sz="3600" b="1" dirty="0"/>
          </a:p>
        </p:txBody>
      </p:sp>
      <p:sp>
        <p:nvSpPr>
          <p:cNvPr id="12" name="Usmiata tvár 11"/>
          <p:cNvSpPr/>
          <p:nvPr/>
        </p:nvSpPr>
        <p:spPr>
          <a:xfrm>
            <a:off x="6300192" y="1484784"/>
            <a:ext cx="2520280" cy="2592288"/>
          </a:xfrm>
          <a:prstGeom prst="smileyFace">
            <a:avLst>
              <a:gd name="adj" fmla="val -4653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2997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Fyzika serióznejšie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Nehýbe sa iba projektil, ale </a:t>
            </a:r>
            <a:r>
              <a:rPr lang="sk-SK" sz="3600" b="1" i="1" dirty="0" smtClean="0"/>
              <a:t>aj vzduch</a:t>
            </a:r>
            <a:endParaRPr lang="sk-SK" sz="3600" i="1" dirty="0"/>
          </a:p>
        </p:txBody>
      </p:sp>
      <p:graphicFrame>
        <p:nvGraphicFramePr>
          <p:cNvPr id="4" name="Objek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748073318"/>
              </p:ext>
            </p:extLst>
          </p:nvPr>
        </p:nvGraphicFramePr>
        <p:xfrm>
          <a:off x="3131840" y="2564904"/>
          <a:ext cx="2827338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Rovnica" r:id="rId3" imgW="1066680" imgH="203040" progId="Equation.3">
                  <p:embed/>
                </p:oleObj>
              </mc:Choice>
              <mc:Fallback>
                <p:oleObj name="Rovnica" r:id="rId3" imgW="1066680" imgH="203040" progId="Equation.3">
                  <p:embed/>
                  <p:pic>
                    <p:nvPicPr>
                      <p:cNvPr id="0" name="Zástupný symbol obsahu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564904"/>
                        <a:ext cx="2827338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11373577"/>
              </p:ext>
            </p:extLst>
          </p:nvPr>
        </p:nvGraphicFramePr>
        <p:xfrm>
          <a:off x="3059832" y="3284984"/>
          <a:ext cx="2894013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Rovnica" r:id="rId5" imgW="1091880" imgH="203040" progId="Equation.3">
                  <p:embed/>
                </p:oleObj>
              </mc:Choice>
              <mc:Fallback>
                <p:oleObj name="Rovnica" r:id="rId5" imgW="1091880" imgH="203040" progId="Equation.3">
                  <p:embed/>
                  <p:pic>
                    <p:nvPicPr>
                      <p:cNvPr id="0" name="Objek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3284984"/>
                        <a:ext cx="2894013" cy="538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875312347"/>
              </p:ext>
            </p:extLst>
          </p:nvPr>
        </p:nvGraphicFramePr>
        <p:xfrm>
          <a:off x="7740352" y="1628800"/>
          <a:ext cx="897372" cy="64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Rovnica" r:id="rId7" imgW="545760" imgH="393480" progId="Equation.3">
                  <p:embed/>
                </p:oleObj>
              </mc:Choice>
              <mc:Fallback>
                <p:oleObj name="Rovnica" r:id="rId7" imgW="545760" imgH="393480" progId="Equation.3">
                  <p:embed/>
                  <p:pic>
                    <p:nvPicPr>
                      <p:cNvPr id="0" name="Objek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0352" y="1628800"/>
                        <a:ext cx="897372" cy="646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553721685"/>
              </p:ext>
            </p:extLst>
          </p:nvPr>
        </p:nvGraphicFramePr>
        <p:xfrm>
          <a:off x="2627784" y="3789040"/>
          <a:ext cx="3635375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Rovnica" r:id="rId9" imgW="1371600" imgH="393480" progId="Equation.3">
                  <p:embed/>
                </p:oleObj>
              </mc:Choice>
              <mc:Fallback>
                <p:oleObj name="Rovnica" r:id="rId9" imgW="1371600" imgH="393480" progId="Equation.3">
                  <p:embed/>
                  <p:pic>
                    <p:nvPicPr>
                      <p:cNvPr id="0" name="Objek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3789040"/>
                        <a:ext cx="3635375" cy="104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49297660"/>
              </p:ext>
            </p:extLst>
          </p:nvPr>
        </p:nvGraphicFramePr>
        <p:xfrm>
          <a:off x="1367656" y="5013176"/>
          <a:ext cx="5796632" cy="173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Rovnica" r:id="rId11" imgW="1777680" imgH="533160" progId="Equation.3">
                  <p:embed/>
                </p:oleObj>
              </mc:Choice>
              <mc:Fallback>
                <p:oleObj name="Rovnica" r:id="rId11" imgW="1777680" imgH="533160" progId="Equation.3">
                  <p:embed/>
                  <p:pic>
                    <p:nvPicPr>
                      <p:cNvPr id="0" name="Objek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7656" y="5013176"/>
                        <a:ext cx="5796632" cy="1737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997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4932040" y="2780928"/>
            <a:ext cx="3168352" cy="223224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graphicFrame>
        <p:nvGraphicFramePr>
          <p:cNvPr id="4" name="Objekt 3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26039965"/>
              </p:ext>
            </p:extLst>
          </p:nvPr>
        </p:nvGraphicFramePr>
        <p:xfrm>
          <a:off x="1691680" y="332656"/>
          <a:ext cx="5795963" cy="173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Rovnica" r:id="rId3" imgW="1777680" imgH="533160" progId="Equation.3">
                  <p:embed/>
                </p:oleObj>
              </mc:Choice>
              <mc:Fallback>
                <p:oleObj name="Rovnica" r:id="rId3" imgW="1777680" imgH="533160" progId="Equation.3">
                  <p:embed/>
                  <p:pic>
                    <p:nvPicPr>
                      <p:cNvPr id="0" name="Objek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332656"/>
                        <a:ext cx="5795963" cy="173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2698609272"/>
              </p:ext>
            </p:extLst>
          </p:nvPr>
        </p:nvGraphicFramePr>
        <p:xfrm>
          <a:off x="539552" y="2780928"/>
          <a:ext cx="3306365" cy="21908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Rovnica" r:id="rId5" imgW="1244520" imgH="825480" progId="Equation.3">
                  <p:embed/>
                </p:oleObj>
              </mc:Choice>
              <mc:Fallback>
                <p:oleObj name="Rovnica" r:id="rId5" imgW="1244520" imgH="825480" progId="Equation.3">
                  <p:embed/>
                  <p:pic>
                    <p:nvPicPr>
                      <p:cNvPr id="0" name="Objek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780928"/>
                        <a:ext cx="3306365" cy="21908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885041580"/>
              </p:ext>
            </p:extLst>
          </p:nvPr>
        </p:nvGraphicFramePr>
        <p:xfrm>
          <a:off x="4860032" y="2852936"/>
          <a:ext cx="3174162" cy="21704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Rovnica" r:id="rId7" imgW="685800" imgH="469800" progId="Equation.3">
                  <p:embed/>
                </p:oleObj>
              </mc:Choice>
              <mc:Fallback>
                <p:oleObj name="Rovnica" r:id="rId7" imgW="685800" imgH="469800" progId="Equation.3">
                  <p:embed/>
                  <p:pic>
                    <p:nvPicPr>
                      <p:cNvPr id="0" name="Objek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2852936"/>
                        <a:ext cx="3174162" cy="217048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29977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38</Words>
  <Application>Microsoft Office PowerPoint</Application>
  <PresentationFormat>Prezentácia na obrazovke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8" baseType="lpstr">
      <vt:lpstr>Motív Office</vt:lpstr>
      <vt:lpstr>Rovnica</vt:lpstr>
      <vt:lpstr>Vacuum bazooka</vt:lpstr>
      <vt:lpstr>Zadanie</vt:lpstr>
      <vt:lpstr>Relevantné parametre</vt:lpstr>
      <vt:lpstr>Fyzika “tak z prvej“</vt:lpstr>
      <vt:lpstr>Fyzika serióznejšie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Vacuum bazooka</dc:title>
  <dc:creator>User</dc:creator>
  <cp:lastModifiedBy>Martin Plesch</cp:lastModifiedBy>
  <cp:revision>6</cp:revision>
  <dcterms:created xsi:type="dcterms:W3CDTF">2016-11-03T11:42:09Z</dcterms:created>
  <dcterms:modified xsi:type="dcterms:W3CDTF">2016-11-16T12:33:03Z</dcterms:modified>
</cp:coreProperties>
</file>